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817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5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1843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026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3143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620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567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31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133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71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42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95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48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99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864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96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41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922807C-10B6-401B-867D-B9EE7851F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5815" y="2297609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профессионального образования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«Городской центр развития образования»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Аттестационная работа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«Подготовка к ЕГЭ по физике на факультативных занятиях»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курсов повышения квалификации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«Методика обучения решению задач высокого уровня сложности в ЕГЭ по физике»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114A3BE5-6A5B-43F2-8A42-2D77506A56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Работу выполнил(а):</a:t>
            </a:r>
          </a:p>
          <a:p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</a:t>
            </a:r>
            <a:r>
              <a:rPr lang="ru-RU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Мариева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Владимировна</a:t>
            </a:r>
          </a:p>
          <a:p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учитель физики</a:t>
            </a:r>
          </a:p>
          <a:p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средняя школа №62 г. Ярославль</a:t>
            </a:r>
          </a:p>
          <a:p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3883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EC342088-07F0-4EC7-9A69-63DCEC3BC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этапы деятельности в процессе подготовки выпускников к ЕГЭ.</a:t>
            </a:r>
            <a:br>
              <a:rPr lang="ru-RU" dirty="0"/>
            </a:br>
            <a:endParaRPr lang="ru-RU" dirty="0"/>
          </a:p>
        </p:txBody>
      </p:sp>
      <p:sp>
        <p:nvSpPr>
          <p:cNvPr id="12" name="Объект 11">
            <a:extLst>
              <a:ext uri="{FF2B5EF4-FFF2-40B4-BE49-F238E27FC236}">
                <a16:creationId xmlns:a16="http://schemas.microsoft.com/office/drawing/2014/main" id="{2E440274-B4A7-4810-80D9-7807957EC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/>
              <a:t>Диагностический</a:t>
            </a:r>
          </a:p>
          <a:p>
            <a:r>
              <a:rPr lang="ru-RU" sz="4400" b="1" dirty="0"/>
              <a:t>Организационный</a:t>
            </a:r>
          </a:p>
          <a:p>
            <a:r>
              <a:rPr lang="ru-RU" sz="4400" b="1" dirty="0"/>
              <a:t>Практический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972418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C690C2-40BD-400C-A79D-A52BE196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Для достижения лучшего результата в процессе подготовки к экзамену возможно использование следующих </a:t>
            </a:r>
            <a:r>
              <a:rPr lang="ru-RU" sz="2000" u="sng" dirty="0"/>
              <a:t>форм внеурочной работы: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8D6A37-7F22-4064-B3E1-DD045DCBC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003258"/>
            <a:ext cx="8915400" cy="3514987"/>
          </a:xfrm>
        </p:spPr>
        <p:txBody>
          <a:bodyPr/>
          <a:lstStyle/>
          <a:p>
            <a:r>
              <a:rPr lang="ru-RU" b="1" i="1" dirty="0"/>
              <a:t>Индивидуальная форма</a:t>
            </a:r>
            <a:r>
              <a:rPr lang="ru-RU" b="1" dirty="0"/>
              <a:t>- </a:t>
            </a:r>
            <a:r>
              <a:rPr lang="ru-RU" dirty="0"/>
              <a:t>наиболее простая и доступная форма внеурочных занятий. Эта форма позволяет вооружить учащихся навыками самостоятельной работы над учебной и научной книгой, над журналом, энциклопедией, справочником.</a:t>
            </a:r>
          </a:p>
          <a:p>
            <a:r>
              <a:rPr lang="ru-RU" b="1" i="1" dirty="0"/>
              <a:t>Групповая форма</a:t>
            </a:r>
            <a:r>
              <a:rPr lang="ru-RU" dirty="0"/>
              <a:t>– факультативные занятия, групповые консультации.</a:t>
            </a:r>
          </a:p>
          <a:p>
            <a:r>
              <a:rPr lang="ru-RU" b="1" i="1" dirty="0"/>
              <a:t>Массовая форма</a:t>
            </a:r>
            <a:r>
              <a:rPr lang="ru-RU" dirty="0"/>
              <a:t>– физическая олимпиада, научно-практическая конференция.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696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D70270-7956-46BA-BAE7-F3962081C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ФАКУЛЬТАТИВНЫЕ ЗАНЯТИЯ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275E6D-3086-4711-9DDE-0509F06E5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занятия, направленные на повышение у обучающихся интереса к изучаемым учебным предметам, углубление их содержания, активизацию познавательной деятельности, интеллектуальное, духовное и физическое развитие, подготовку к самостоятельному жизненному выбору, началу трудовой деятельности и продолжению образования.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по учебным предметам, выбираемым учащимися с учетом их личных интересов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91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CEB1FC-F64D-4413-942E-8F4BA62A8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A62BA7-4F7B-4437-ADDB-65A544528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повышение качества образования учащихся на основе учета их индивидуальных образовательных запросов и возможностей.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– создать условия для: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углубления знаний;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мышления и интеллектуальных умений;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опыта познавательной деятельности;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навыков самостоятельной работы;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личностного развития;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5615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EBA9A1-E2F8-4EA4-98D9-3AC42AE93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10 класс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1C57BD-BED9-451C-A8E2-7B84FCF82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Пробуждению и развитию устойчивого интереса учащихся к физике 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Расширению и углублению знаний учащихся по программному материалу.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Оптимальному развитию физико-математических способностей у учащихся и привитию учащимся определенных навыков научно-исследовательского характера.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у учащихся умения самостоятельно работать с учебной литературой.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Расширению и углублению представлений учащихся о практическом значении физики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Установлению более тесных деловых контактов между учителем физики и учащимися и на этой основе более глубокое изучение познавательных интересов и запросов школьников.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Созданию актива, способного оказать учителю физики помощь в организации эффективного обучения физике всего коллектива данного класса (помощь в изготовлении наглядных пособий, занятиях с отстающими).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154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4177D-7328-4A94-8C00-84A5D964B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11класс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6E0E68-B2C9-45EA-9472-F7BF4C10A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в начале учебного года.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ЕГЭ предыдущего года и результатов поступления в ВУЗы, входной контрольный срез, выявление степени информированности обучающихся о ЕГЭ.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нормативно-правовых документов по организации и проведению ЕГЭ: требований к уровню подготовки выпускников средней (полной) школы по физике, кодификатора ЕГЭ по физике, спецификации ЕГЭ по физике, демонстрационного варианта КИМ ЕГЭ по физике;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Разбор заданий </a:t>
            </a:r>
          </a:p>
        </p:txBody>
      </p:sp>
    </p:spTree>
    <p:extLst>
      <p:ext uri="{BB962C8B-B14F-4D97-AF65-F5344CB8AC3E}">
        <p14:creationId xmlns:p14="http://schemas.microsoft.com/office/powerpoint/2010/main" val="4285439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3C2BD-E39D-49A8-AFC4-313105011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868" y="489886"/>
            <a:ext cx="8911687" cy="1280890"/>
          </a:xfrm>
        </p:spPr>
        <p:txBody>
          <a:bodyPr/>
          <a:lstStyle/>
          <a:p>
            <a:pPr algn="ctr"/>
            <a:r>
              <a:rPr lang="ru-RU" dirty="0"/>
              <a:t>Не следует этого делать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1C1E7F-783B-454D-B1F9-D36E8C9FE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Идём по порядку номеров1,2,3,4…..</a:t>
            </a:r>
          </a:p>
          <a:p>
            <a:r>
              <a:rPr lang="ru-RU" sz="4000" dirty="0"/>
              <a:t> Решаем только </a:t>
            </a:r>
            <a:r>
              <a:rPr lang="en-US" sz="4000" dirty="0"/>
              <a:t>“</a:t>
            </a:r>
            <a:r>
              <a:rPr lang="ru-RU" sz="4000" dirty="0"/>
              <a:t>первую часть</a:t>
            </a:r>
            <a:r>
              <a:rPr lang="en-US" sz="4000" dirty="0"/>
              <a:t>”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015986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</TotalTime>
  <Words>390</Words>
  <Application>Microsoft Office PowerPoint</Application>
  <PresentationFormat>Широкоэкранный</PresentationFormat>
  <Paragraphs>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Муниципальное образовательное учреждение дополнительного профессионального образования «Городской центр развития образования»    Аттестационная работа «Подготовка к ЕГЭ по физике на факультативных занятиях» в рамках курсов повышения квалификации «Методика обучения решению задач высокого уровня сложности в ЕГЭ по физике»   </vt:lpstr>
      <vt:lpstr>Основные этапы деятельности в процессе подготовки выпускников к ЕГЭ. </vt:lpstr>
      <vt:lpstr>Для достижения лучшего результата в процессе подготовки к экзамену возможно использование следующих форм внеурочной работы: </vt:lpstr>
      <vt:lpstr>ФАКУЛЬТАТИВНЫЕ ЗАНЯТИЯ</vt:lpstr>
      <vt:lpstr>Цель и задачи:</vt:lpstr>
      <vt:lpstr>10 класс</vt:lpstr>
      <vt:lpstr>11класс</vt:lpstr>
      <vt:lpstr>Не следует этого делать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образовательное учреждение дополнительного профессионального образования «Городской центр развития образования»    Аттестационная работа «Подготовка к ЕГЭ по физике на факультативных занятиях» в рамках курсов повышения квалификации «Методика обучения решению задач высокого уровня сложности в ЕГЭ по физике»</dc:title>
  <dc:creator>BOSS</dc:creator>
  <cp:lastModifiedBy>BOSS</cp:lastModifiedBy>
  <cp:revision>9</cp:revision>
  <dcterms:created xsi:type="dcterms:W3CDTF">2022-03-01T15:17:33Z</dcterms:created>
  <dcterms:modified xsi:type="dcterms:W3CDTF">2022-03-01T16:49:19Z</dcterms:modified>
</cp:coreProperties>
</file>