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5" r:id="rId9"/>
    <p:sldId id="268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3833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086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7507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0497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025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6763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6808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89961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1114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659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0412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395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6202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25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061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3921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947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409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620688"/>
            <a:ext cx="7200800" cy="524892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43608" y="1196752"/>
            <a:ext cx="799288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cap="all" dirty="0" smtClean="0"/>
          </a:p>
          <a:p>
            <a:endParaRPr lang="ru-RU" sz="1400" b="1" cap="all" dirty="0"/>
          </a:p>
          <a:p>
            <a:endParaRPr lang="ru-RU" sz="1400" b="1" cap="all" dirty="0" smtClean="0"/>
          </a:p>
          <a:p>
            <a:endParaRPr lang="ru-RU" sz="1400" b="1" cap="all" dirty="0" smtClean="0"/>
          </a:p>
          <a:p>
            <a:r>
              <a:rPr lang="ru-RU" sz="1400" b="1" cap="all" dirty="0" smtClean="0"/>
              <a:t>                 Кружок</a:t>
            </a:r>
            <a:r>
              <a:rPr lang="ru-RU" sz="1400" b="1" cap="all" dirty="0"/>
              <a:t/>
            </a:r>
            <a:br>
              <a:rPr lang="ru-RU" sz="1400" b="1" cap="all" dirty="0"/>
            </a:br>
            <a:r>
              <a:rPr lang="ru-RU" sz="1400" b="1" cap="all" dirty="0"/>
              <a:t>для дошкольников </a:t>
            </a:r>
          </a:p>
          <a:p>
            <a:r>
              <a:rPr lang="ru-RU" sz="1400" b="1" cap="all" dirty="0" smtClean="0"/>
              <a:t>Шахматное королевство</a:t>
            </a:r>
            <a:endParaRPr lang="ru-RU" sz="1400" cap="all" dirty="0" smtClean="0"/>
          </a:p>
          <a:p>
            <a:pPr algn="ctr"/>
            <a:endParaRPr lang="ru-RU" sz="2400" dirty="0"/>
          </a:p>
          <a:p>
            <a:pPr algn="ctr"/>
            <a:endParaRPr lang="ru-RU" sz="2400" dirty="0" smtClean="0"/>
          </a:p>
          <a:p>
            <a:pPr algn="ctr"/>
            <a:endParaRPr lang="ru-RU" sz="2400" dirty="0"/>
          </a:p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r"/>
            <a:endParaRPr lang="ru-RU" sz="2800" dirty="0" smtClean="0"/>
          </a:p>
          <a:p>
            <a:pPr algn="r"/>
            <a:endParaRPr lang="ru-RU" sz="2800" dirty="0" smtClean="0"/>
          </a:p>
          <a:p>
            <a:pPr algn="r"/>
            <a:endParaRPr lang="ru-RU" sz="2800" dirty="0" smtClean="0"/>
          </a:p>
          <a:p>
            <a:r>
              <a:rPr lang="ru-RU" sz="1400" dirty="0" smtClean="0"/>
              <a:t>                                                                                                          инструктор </a:t>
            </a:r>
            <a:r>
              <a:rPr lang="ru-RU" sz="1400" dirty="0"/>
              <a:t>по физической культуре </a:t>
            </a:r>
          </a:p>
          <a:p>
            <a:r>
              <a:rPr lang="ru-RU" sz="1400" dirty="0" smtClean="0"/>
              <a:t>                                                                                             МДОУ «Детский сад  68» Гаджибекова </a:t>
            </a:r>
            <a:r>
              <a:rPr lang="ru-RU" sz="1400" dirty="0"/>
              <a:t>Е.Ю</a:t>
            </a:r>
            <a:r>
              <a:rPr lang="ru-RU" sz="1400" dirty="0" smtClean="0"/>
              <a:t>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867007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692696"/>
            <a:ext cx="806489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/>
            <a:r>
              <a:rPr lang="ru-RU" sz="16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Подводя итог работы с детьми по обучению детей первоначальным навыкам шахматной игры можно утверждать, что шахматы являются эффективным средством развития логического мышления и повышения интеллектуальной работоспособности детей дошкольного возраста</a:t>
            </a:r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2413338"/>
            <a:ext cx="763284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Важным моим достижением можно считать возросший у детей и их родителей интерес к шахматной игре и желание научиться играть в эту интеллектуальную игру. 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Совершенствованию в шахматах нет предела, всегда есть чему учиться и чему удивляться</a:t>
            </a:r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893025"/>
            <a:ext cx="5544616" cy="277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462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559847"/>
            <a:ext cx="2275904" cy="31489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490999"/>
            <a:ext cx="2355438" cy="328665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1166843"/>
            <a:ext cx="7920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кружке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проводилась по методике Игоря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Сухина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автора занимательного пособия для родителей и учителей «Удивительные приключения в шахматной стране».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54" y="2420888"/>
            <a:ext cx="2695814" cy="342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97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-204174"/>
            <a:ext cx="8208912" cy="1495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solidFill>
                <a:srgbClr val="555555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endParaRPr lang="ru-RU" dirty="0">
              <a:solidFill>
                <a:srgbClr val="555555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solidFill>
                <a:srgbClr val="555555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endParaRPr lang="ru-RU" dirty="0">
              <a:solidFill>
                <a:srgbClr val="555555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650"/>
              </a:lnSpc>
              <a:spcAft>
                <a:spcPts val="0"/>
              </a:spcAft>
            </a:pPr>
            <a:r>
              <a:rPr lang="ru-RU" sz="1600" dirty="0">
                <a:solidFill>
                  <a:srgbClr val="55555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-95170"/>
            <a:ext cx="7776864" cy="5566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endParaRPr lang="ru-RU" b="1" dirty="0" smtClean="0">
              <a:solidFill>
                <a:srgbClr val="555555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endParaRPr lang="ru-RU" b="1" dirty="0">
              <a:solidFill>
                <a:srgbClr val="555555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endParaRPr lang="ru-RU" b="1" dirty="0" smtClean="0">
              <a:solidFill>
                <a:srgbClr val="555555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55555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b="1" dirty="0">
                <a:solidFill>
                  <a:srgbClr val="55555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solidFill>
                  <a:srgbClr val="55555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приобщение воспитанников к игре в шахматы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55555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55555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создать условия для эффективного овладения детьми игры в шахматы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55555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-способствовать формированию логического мышления, памяти, внимания,  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55555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творческого воображения, умения  производить логические операции; 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55555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обучить детей основным приемам игры в шахматы;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55555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развивать способность к самооценке и самоконтролю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650"/>
              </a:lnSpc>
              <a:spcAft>
                <a:spcPts val="0"/>
              </a:spcAft>
            </a:pPr>
            <a:r>
              <a:rPr lang="ru-RU" dirty="0">
                <a:solidFill>
                  <a:srgbClr val="55555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55555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Планируемый  результат: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650"/>
              </a:lnSpc>
              <a:spcAft>
                <a:spcPts val="0"/>
              </a:spcAft>
            </a:pPr>
            <a:r>
              <a:rPr lang="ru-RU" dirty="0">
                <a:solidFill>
                  <a:srgbClr val="55555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55555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ребёнок, с формированным интересом к занятиям шахматами, умеющий выстраивать внутренний план действий, развивать пространственное воображение, вдумчивый , усидчивый, целеустремлённый, настойчивый в достижении цели, принимающий самостоятельные решения и несший за них ответственность.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574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463" y="620688"/>
            <a:ext cx="7848872" cy="30243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6" b="10535"/>
          <a:stretch/>
        </p:blipFill>
        <p:spPr>
          <a:xfrm>
            <a:off x="4561899" y="3844469"/>
            <a:ext cx="4052884" cy="24462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6" t="19567" r="8623" b="17387"/>
          <a:stretch/>
        </p:blipFill>
        <p:spPr>
          <a:xfrm>
            <a:off x="467544" y="3999537"/>
            <a:ext cx="3871336" cy="229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263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622943"/>
            <a:ext cx="7488832" cy="5052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55555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Ожидаемый результат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55555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1600" dirty="0" smtClean="0">
                <a:solidFill>
                  <a:srgbClr val="55555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концу 1 </a:t>
            </a:r>
            <a:r>
              <a:rPr lang="ru-RU" sz="1600" dirty="0">
                <a:solidFill>
                  <a:srgbClr val="55555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года обучения дети должны знать: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55555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        шахматные термины: белое и черное поле, горизонталь, вертикаль, диагональ, центр, партнеры, начальное положение, белые, черные, ход, взятие, стоять под боем, длинная и короткая рокировка, шах, мат, пат, ничья;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55555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        названия шахматных фигур: ладья, слон, ферзь, конь, пешка, король;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55555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        правила хода и взятия каждой фигуры.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650"/>
              </a:lnSpc>
              <a:spcAft>
                <a:spcPts val="0"/>
              </a:spcAft>
            </a:pPr>
            <a:r>
              <a:rPr lang="ru-RU" sz="1600" dirty="0">
                <a:solidFill>
                  <a:srgbClr val="55555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55555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концу года обучения дети должны уметь: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55555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        ориентироваться на шахматной доске;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55555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        играть каждой фигурой в отдельности и в совокупности с другими фигурами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55555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        правильно размещать  шахматную доску между партнерами;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55555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        правильно расставлять фигуры перед игрой;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55555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        различать горизонталь, вертикаль, диагональ;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55555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        рокировать;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55555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        объявлять шах;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55555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        ставить мат;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55555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        решать элементарные задачи на мат в один ход.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229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92696"/>
            <a:ext cx="7704856" cy="2709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55555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работе использовался  дидактический  материал: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55555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игры и упражнения для закрепления пройденного материала;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55555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демонстрационная доска с шахматными фигурами;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55555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шахматные доски;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55555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 картонки с изображением шахматных фигур и чудесный мешочек;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55555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Интерактивный экран с обучающими шахматными программами;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55555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модели шахматных фигур и шахматный ковер;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55555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-подготовлены практические материалы (памятки, упражнения, задачи, схемы, лабиринты, раскраски) для выполнения домашних заданий и для практической работы на занятиях в кружке.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574" y="3978999"/>
            <a:ext cx="3194859" cy="23961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832" y="3333147"/>
            <a:ext cx="2788920" cy="209480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42" y="3412119"/>
            <a:ext cx="2585258" cy="193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179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11560" y="908720"/>
            <a:ext cx="41764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половина учебного года была посвящена знакомству с шахматными полями, шахматными фигурами, пешками, их первоначальным местоположением и ходами, учились ориентироваться на шахматной доске , правилам игры в шахматы, шахматным терминам. Работа строилась по принципу от простого к сложному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03848" y="3068960"/>
            <a:ext cx="4968552" cy="2727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55555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 второй половины года</a:t>
            </a:r>
            <a:r>
              <a:rPr lang="ru-RU" sz="1600" dirty="0">
                <a:solidFill>
                  <a:srgbClr val="55555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дети стали знакомиться с шахматными понятиями-шах, мат, пат, </a:t>
            </a:r>
            <a:r>
              <a:rPr lang="ru-RU" sz="1600" dirty="0" smtClean="0">
                <a:solidFill>
                  <a:srgbClr val="55555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рокировка.</a:t>
            </a: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55555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Практиковались в постановке мата ладьей, ферзем, слоном, пешкой. </a:t>
            </a: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55555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Учились </a:t>
            </a:r>
            <a:r>
              <a:rPr lang="ru-RU" sz="1600" dirty="0">
                <a:solidFill>
                  <a:srgbClr val="55555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защищаться от шаха, определять силу шахматных фигур, познакомились с первой стадией шахматной игры- дебютом  (началом шахматной партии), её главными принципами, играть до конца шахматную партию всеми фигурами</a:t>
            </a:r>
            <a:r>
              <a:rPr lang="ru-RU" sz="1600" dirty="0" smtClean="0">
                <a:solidFill>
                  <a:srgbClr val="55555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008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20688"/>
            <a:ext cx="7776864" cy="5625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55555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Использовались различные приемы:</a:t>
            </a:r>
            <a:r>
              <a:rPr lang="ru-RU" sz="1600" dirty="0">
                <a:solidFill>
                  <a:srgbClr val="55555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загадывание загадок, кроссвордов, рассказывание сказочных историй о шахматных фигурах, проводились игры «Чудесный мешочек», «Волшебный кубик», упражнение «Узнай фигуру по описанию», « Какой фигуры не стало». Проводились  командные игры «Чья команда быстрей расставит фигуры», «Чьи пешки первыми  превратятся в шахматную фигуру», «Какая  команда быстрее поставит шах королю</a:t>
            </a:r>
            <a:r>
              <a:rPr lang="ru-RU" sz="1600" dirty="0" smtClean="0">
                <a:solidFill>
                  <a:srgbClr val="55555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endParaRPr lang="ru-RU" sz="1600" dirty="0" smtClean="0">
              <a:solidFill>
                <a:srgbClr val="555555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5555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Занимаясь на большой шахматной доске,  на которой демонстрировались различные ходы, положения шахматных фигур, их передвижения по шахматному полю, решались различные шахматные задачи. Каждый ребенок имел возможность выступить, показать свои знания, у  детей  развивалось внимание, память, воспитывалась уверенность в себе, в своих силах, доброжелательное отношение к своим товарищам, взаимопомощь. </a:t>
            </a: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5555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 учились анализировать позиции и ходы шахматных фигур вслух (формировался внутренний план действий - способность действовать в уме).</a:t>
            </a: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5555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Стимулировался познавательный интерес детей, желание к самостоятельному творчеству: решали задачки на внимание, сообразительность (ценность шахматных фигур), дети награждались за сообразительность и усидчивость просмотром фильмов и мультфильмов на шахматные темы</a:t>
            </a:r>
            <a:endParaRPr lang="ru-RU" sz="1600" dirty="0" smtClean="0">
              <a:solidFill>
                <a:srgbClr val="555555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endParaRPr lang="ru-RU" sz="1600" dirty="0" smtClean="0">
              <a:solidFill>
                <a:srgbClr val="555555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392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6" y="980728"/>
            <a:ext cx="783040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Положительные тенденции: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стали играть в шахматные партии. В свободной деятельности чаще стали проводить время за игрой в шахматы.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Дети, которые овладели игрой в шахматы, стали обучать остальных детей группы шахматной игре выступая в роли учителя, наставника. Повысился уровень самооценки детей. Расширению кругозора детей способствовало знакомство детей с историей шахмат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втором полугодие  провели турнир по шахматам в рамках ДОУ. Дети, посещающие кружок, стали победителями. Воспитанники клуба стали участниками районного турнира среди детских садов и городского турнира среди дошкольников при ГЦТТ- «Шахматное королевство»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6095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215</TotalTime>
  <Words>223</Words>
  <Application>Microsoft Office PowerPoint</Application>
  <PresentationFormat>Экран (4:3)</PresentationFormat>
  <Paragraphs>87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zav</dc:creator>
  <cp:lastModifiedBy>User Windows</cp:lastModifiedBy>
  <cp:revision>14</cp:revision>
  <dcterms:created xsi:type="dcterms:W3CDTF">2023-05-26T09:01:34Z</dcterms:created>
  <dcterms:modified xsi:type="dcterms:W3CDTF">2026-02-11T12:51:51Z</dcterms:modified>
</cp:coreProperties>
</file>